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03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51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41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5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8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41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9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5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0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60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1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0BAFB-106E-4E43-B5F4-33F5EF48607B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35A01-F0D0-40B3-91DA-DC26066875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33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47171" y="1"/>
            <a:ext cx="146391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40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47171" y="-1"/>
            <a:ext cx="14639172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912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DIMNET Eric</dc:creator>
  <cp:lastModifiedBy>DIMNET Eric</cp:lastModifiedBy>
  <cp:revision>1</cp:revision>
  <dcterms:created xsi:type="dcterms:W3CDTF">2021-05-23T13:43:35Z</dcterms:created>
  <dcterms:modified xsi:type="dcterms:W3CDTF">2021-05-23T13:45:12Z</dcterms:modified>
</cp:coreProperties>
</file>