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31" autoAdjust="0"/>
    <p:restoredTop sz="94660"/>
  </p:normalViewPr>
  <p:slideViewPr>
    <p:cSldViewPr snapToGrid="0">
      <p:cViewPr varScale="1">
        <p:scale>
          <a:sx n="62" d="100"/>
          <a:sy n="62" d="100"/>
        </p:scale>
        <p:origin x="34" y="5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34C06-BEC3-40E1-95EF-5FC7D8079993}" type="datetimeFigureOut">
              <a:rPr lang="fr-FR" smtClean="0"/>
              <a:t>05/04/2021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2CDEE-D608-4F72-8BAC-56BE4C43C5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64512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34C06-BEC3-40E1-95EF-5FC7D8079993}" type="datetimeFigureOut">
              <a:rPr lang="fr-FR" smtClean="0"/>
              <a:t>05/04/2021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2CDEE-D608-4F72-8BAC-56BE4C43C5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205162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34C06-BEC3-40E1-95EF-5FC7D8079993}" type="datetimeFigureOut">
              <a:rPr lang="fr-FR" smtClean="0"/>
              <a:t>05/04/2021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2CDEE-D608-4F72-8BAC-56BE4C43C5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098294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34C06-BEC3-40E1-95EF-5FC7D8079993}" type="datetimeFigureOut">
              <a:rPr lang="fr-FR" smtClean="0"/>
              <a:t>05/04/2021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2CDEE-D608-4F72-8BAC-56BE4C43C5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9509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34C06-BEC3-40E1-95EF-5FC7D8079993}" type="datetimeFigureOut">
              <a:rPr lang="fr-FR" smtClean="0"/>
              <a:t>05/04/2021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2CDEE-D608-4F72-8BAC-56BE4C43C5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664341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34C06-BEC3-40E1-95EF-5FC7D8079993}" type="datetimeFigureOut">
              <a:rPr lang="fr-FR" smtClean="0"/>
              <a:t>05/04/2021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2CDEE-D608-4F72-8BAC-56BE4C43C5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80599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34C06-BEC3-40E1-95EF-5FC7D8079993}" type="datetimeFigureOut">
              <a:rPr lang="fr-FR" smtClean="0"/>
              <a:t>05/04/2021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2CDEE-D608-4F72-8BAC-56BE4C43C5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76577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34C06-BEC3-40E1-95EF-5FC7D8079993}" type="datetimeFigureOut">
              <a:rPr lang="fr-FR" smtClean="0"/>
              <a:t>05/04/2021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2CDEE-D608-4F72-8BAC-56BE4C43C5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806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34C06-BEC3-40E1-95EF-5FC7D8079993}" type="datetimeFigureOut">
              <a:rPr lang="fr-FR" smtClean="0"/>
              <a:t>05/04/2021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2CDEE-D608-4F72-8BAC-56BE4C43C5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312154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34C06-BEC3-40E1-95EF-5FC7D8079993}" type="datetimeFigureOut">
              <a:rPr lang="fr-FR" smtClean="0"/>
              <a:t>05/04/2021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2CDEE-D608-4F72-8BAC-56BE4C43C5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4471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34C06-BEC3-40E1-95EF-5FC7D8079993}" type="datetimeFigureOut">
              <a:rPr lang="fr-FR" smtClean="0"/>
              <a:t>05/04/2021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2CDEE-D608-4F72-8BAC-56BE4C43C5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787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D34C06-BEC3-40E1-95EF-5FC7D8079993}" type="datetimeFigureOut">
              <a:rPr lang="fr-FR" smtClean="0"/>
              <a:t>05/04/2021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F2CDEE-D608-4F72-8BAC-56BE4C43C5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10092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0078473"/>
              </p:ext>
            </p:extLst>
          </p:nvPr>
        </p:nvGraphicFramePr>
        <p:xfrm>
          <a:off x="0" y="-157260"/>
          <a:ext cx="13685510" cy="96843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Acrobat Document" r:id="rId3" imgW="9067667" imgH="6415923" progId="AcroExch.Document.DC">
                  <p:embed/>
                </p:oleObj>
              </mc:Choice>
              <mc:Fallback>
                <p:oleObj name="Acrobat Document" r:id="rId3" imgW="9067667" imgH="6415923" progId="AcroExch.Document.DC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0" y="-157260"/>
                        <a:ext cx="13685510" cy="968431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148187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992795" cy="5360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132008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Grand écran</PresentationFormat>
  <Paragraphs>0</Paragraphs>
  <Slides>2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Thème Office</vt:lpstr>
      <vt:lpstr>Acrobat Document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DIMNET Eric</dc:creator>
  <cp:lastModifiedBy>DIMNET Eric</cp:lastModifiedBy>
  <cp:revision>3</cp:revision>
  <dcterms:created xsi:type="dcterms:W3CDTF">2021-03-27T20:35:45Z</dcterms:created>
  <dcterms:modified xsi:type="dcterms:W3CDTF">2021-04-05T16:24:54Z</dcterms:modified>
</cp:coreProperties>
</file>